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71" r:id="rId2"/>
  </p:sldIdLst>
  <p:sldSz cx="10688638" cy="7562850"/>
  <p:notesSz cx="6807200" cy="9939338"/>
  <p:defaultTextStyle>
    <a:defPPr>
      <a:defRPr lang="ja-JP"/>
    </a:defPPr>
    <a:lvl1pPr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96888" indent="-39688"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95363" indent="-80963"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492250" indent="-120650"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990725" indent="-161925"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403">
          <p15:clr>
            <a:srgbClr val="A4A3A4"/>
          </p15:clr>
        </p15:guide>
        <p15:guide id="2" pos="336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 initials="y" lastIdx="2" clrIdx="0">
    <p:extLst>
      <p:ext uri="{19B8F6BF-5375-455C-9EA6-DF929625EA0E}">
        <p15:presenceInfo xmlns:p15="http://schemas.microsoft.com/office/powerpoint/2012/main" userId="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ECF1"/>
    <a:srgbClr val="4BB5C5"/>
    <a:srgbClr val="C5E2FA"/>
    <a:srgbClr val="024FA1"/>
    <a:srgbClr val="C2DCE6"/>
    <a:srgbClr val="C5E2F0"/>
    <a:srgbClr val="133176"/>
    <a:srgbClr val="BADB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napToObjects="1">
      <p:cViewPr varScale="1">
        <p:scale>
          <a:sx n="91" d="100"/>
          <a:sy n="91" d="100"/>
        </p:scale>
        <p:origin x="797" y="62"/>
      </p:cViewPr>
      <p:guideLst>
        <p:guide orient="horz" pos="2403"/>
        <p:guide pos="336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defTabSz="497754" eaLnBrk="1" hangingPunct="1">
              <a:defRPr sz="1200">
                <a:latin typeface="Arial" charset="0"/>
                <a:ea typeface="ＭＳ Ｐゴシック" charset="-128"/>
                <a:cs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113372DC-E503-4CD8-A6A5-43976026B4DE}" type="datetime1">
              <a:rPr lang="ja-JP" altLang="en-US"/>
              <a:pPr>
                <a:defRPr/>
              </a:pPr>
              <a:t>2021/8/31</a:t>
            </a:fld>
            <a:endParaRPr lang="ja-JP" altLang="en-US"/>
          </a:p>
        </p:txBody>
      </p:sp>
      <p:sp>
        <p:nvSpPr>
          <p:cNvPr id="4" name="スライド イメージ プレースホルダ 3"/>
          <p:cNvSpPr>
            <a:spLocks noGrp="1" noRot="1" noChangeAspect="1"/>
          </p:cNvSpPr>
          <p:nvPr>
            <p:ph type="sldImg" idx="2"/>
          </p:nvPr>
        </p:nvSpPr>
        <p:spPr>
          <a:xfrm>
            <a:off x="771525" y="746125"/>
            <a:ext cx="526415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defTabSz="497754" eaLnBrk="1" hangingPunct="1">
              <a:defRPr sz="1200">
                <a:latin typeface="Arial" charset="0"/>
                <a:ea typeface="ＭＳ Ｐゴシック" charset="-128"/>
                <a:cs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2E8A1E1-39FB-44CF-9D7C-A4D12445AC2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defTabSz="496888" rtl="0" eaLnBrk="0" fontAlgn="base" hangingPunct="0">
      <a:spcBef>
        <a:spcPct val="30000"/>
      </a:spcBef>
      <a:spcAft>
        <a:spcPct val="0"/>
      </a:spcAft>
      <a:defRPr kumimoji="1" sz="1300" kern="1200">
        <a:solidFill>
          <a:schemeClr val="tx1"/>
        </a:solidFill>
        <a:latin typeface="+mn-lt"/>
        <a:ea typeface="+mn-ea"/>
        <a:cs typeface="ＭＳ Ｐゴシック" charset="-128"/>
      </a:defRPr>
    </a:lvl1pPr>
    <a:lvl2pPr marL="496888" algn="l" defTabSz="496888" rtl="0" eaLnBrk="0" fontAlgn="base" hangingPunct="0">
      <a:spcBef>
        <a:spcPct val="30000"/>
      </a:spcBef>
      <a:spcAft>
        <a:spcPct val="0"/>
      </a:spcAft>
      <a:defRPr kumimoji="1" sz="1300" kern="1200">
        <a:solidFill>
          <a:schemeClr val="tx1"/>
        </a:solidFill>
        <a:latin typeface="+mn-lt"/>
        <a:ea typeface="+mn-ea"/>
        <a:cs typeface="+mn-cs"/>
      </a:defRPr>
    </a:lvl2pPr>
    <a:lvl3pPr marL="995363" algn="l" defTabSz="496888" rtl="0" eaLnBrk="0" fontAlgn="base" hangingPunct="0">
      <a:spcBef>
        <a:spcPct val="30000"/>
      </a:spcBef>
      <a:spcAft>
        <a:spcPct val="0"/>
      </a:spcAft>
      <a:defRPr kumimoji="1" sz="1300" kern="1200">
        <a:solidFill>
          <a:schemeClr val="tx1"/>
        </a:solidFill>
        <a:latin typeface="+mn-lt"/>
        <a:ea typeface="+mn-ea"/>
        <a:cs typeface="+mn-cs"/>
      </a:defRPr>
    </a:lvl3pPr>
    <a:lvl4pPr marL="1492250" algn="l" defTabSz="496888" rtl="0" eaLnBrk="0" fontAlgn="base" hangingPunct="0">
      <a:spcBef>
        <a:spcPct val="30000"/>
      </a:spcBef>
      <a:spcAft>
        <a:spcPct val="0"/>
      </a:spcAft>
      <a:defRPr kumimoji="1" sz="1300" kern="1200">
        <a:solidFill>
          <a:schemeClr val="tx1"/>
        </a:solidFill>
        <a:latin typeface="+mn-lt"/>
        <a:ea typeface="+mn-ea"/>
        <a:cs typeface="+mn-cs"/>
      </a:defRPr>
    </a:lvl4pPr>
    <a:lvl5pPr marL="1990725" algn="l" defTabSz="496888" rtl="0" eaLnBrk="0" fontAlgn="base" hangingPunct="0">
      <a:spcBef>
        <a:spcPct val="30000"/>
      </a:spcBef>
      <a:spcAft>
        <a:spcPct val="0"/>
      </a:spcAft>
      <a:defRPr kumimoji="1" sz="1300" kern="1200">
        <a:solidFill>
          <a:schemeClr val="tx1"/>
        </a:solidFill>
        <a:latin typeface="+mn-lt"/>
        <a:ea typeface="+mn-ea"/>
        <a:cs typeface="+mn-cs"/>
      </a:defRPr>
    </a:lvl5pPr>
    <a:lvl6pPr marL="2488768" algn="l" defTabSz="497754" rtl="0" eaLnBrk="1" latinLnBrk="0" hangingPunct="1">
      <a:defRPr kumimoji="1" sz="1300" kern="1200">
        <a:solidFill>
          <a:schemeClr val="tx1"/>
        </a:solidFill>
        <a:latin typeface="+mn-lt"/>
        <a:ea typeface="+mn-ea"/>
        <a:cs typeface="+mn-cs"/>
      </a:defRPr>
    </a:lvl6pPr>
    <a:lvl7pPr marL="2986522" algn="l" defTabSz="497754" rtl="0" eaLnBrk="1" latinLnBrk="0" hangingPunct="1">
      <a:defRPr kumimoji="1" sz="1300" kern="1200">
        <a:solidFill>
          <a:schemeClr val="tx1"/>
        </a:solidFill>
        <a:latin typeface="+mn-lt"/>
        <a:ea typeface="+mn-ea"/>
        <a:cs typeface="+mn-cs"/>
      </a:defRPr>
    </a:lvl7pPr>
    <a:lvl8pPr marL="3484275" algn="l" defTabSz="497754" rtl="0" eaLnBrk="1" latinLnBrk="0" hangingPunct="1">
      <a:defRPr kumimoji="1" sz="1300" kern="1200">
        <a:solidFill>
          <a:schemeClr val="tx1"/>
        </a:solidFill>
        <a:latin typeface="+mn-lt"/>
        <a:ea typeface="+mn-ea"/>
        <a:cs typeface="+mn-cs"/>
      </a:defRPr>
    </a:lvl8pPr>
    <a:lvl9pPr marL="3982029" algn="l" defTabSz="497754"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15364"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6E6C473-2B40-4EAE-8969-A322214D668A}" type="slidenum">
              <a:rPr lang="ja-JP" altLang="en-US" smtClean="0"/>
              <a:pPr/>
              <a:t>1</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3427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934280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縦書きタイトル/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7627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1253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0545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87038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7376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0676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1750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76796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図">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9659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534988" y="303213"/>
            <a:ext cx="9618662"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ja-JP" altLang="en-US"/>
              <a:t>マスタタイトルの書式設定</a:t>
            </a:r>
          </a:p>
        </p:txBody>
      </p:sp>
      <p:sp>
        <p:nvSpPr>
          <p:cNvPr id="4" name="日付プレースホルダ 3"/>
          <p:cNvSpPr>
            <a:spLocks noGrp="1"/>
          </p:cNvSpPr>
          <p:nvPr>
            <p:ph type="dt" sz="half" idx="2"/>
          </p:nvPr>
        </p:nvSpPr>
        <p:spPr>
          <a:xfrm>
            <a:off x="534988" y="7010400"/>
            <a:ext cx="2493962" cy="401638"/>
          </a:xfrm>
          <a:prstGeom prst="rect">
            <a:avLst/>
          </a:prstGeom>
        </p:spPr>
        <p:txBody>
          <a:bodyPr vert="horz" wrap="square" lIns="99551" tIns="49775" rIns="99551" bIns="49775" numCol="1" anchor="ctr" anchorCtr="0" compatLnSpc="1">
            <a:prstTxWarp prst="textNoShape">
              <a:avLst/>
            </a:prstTxWarp>
          </a:bodyPr>
          <a:lstStyle>
            <a:lvl1pPr eaLnBrk="1" hangingPunct="1">
              <a:defRPr sz="1300">
                <a:solidFill>
                  <a:srgbClr val="898989"/>
                </a:solidFill>
                <a:latin typeface="Calibri" panose="020F0502020204030204" pitchFamily="34" charset="0"/>
              </a:defRPr>
            </a:lvl1pPr>
          </a:lstStyle>
          <a:p>
            <a:pPr>
              <a:defRPr/>
            </a:pPr>
            <a:fld id="{EA34FA36-E586-4094-B41B-9207695FBF9A}" type="datetime1">
              <a:rPr lang="ja-JP" altLang="en-US" smtClean="0"/>
              <a:pPr>
                <a:defRPr/>
              </a:pPr>
              <a:t>2021/8/31</a:t>
            </a:fld>
            <a:endParaRPr lang="ja-JP" altLang="en-US"/>
          </a:p>
        </p:txBody>
      </p:sp>
      <p:sp>
        <p:nvSpPr>
          <p:cNvPr id="5" name="フッター プレースホルダ 4"/>
          <p:cNvSpPr>
            <a:spLocks noGrp="1"/>
          </p:cNvSpPr>
          <p:nvPr>
            <p:ph type="ftr" sz="quarter" idx="3"/>
          </p:nvPr>
        </p:nvSpPr>
        <p:spPr>
          <a:xfrm>
            <a:off x="3651250" y="7010400"/>
            <a:ext cx="3386138" cy="401638"/>
          </a:xfrm>
          <a:prstGeom prst="rect">
            <a:avLst/>
          </a:prstGeom>
        </p:spPr>
        <p:txBody>
          <a:bodyPr vert="horz" lIns="99551" tIns="49775" rIns="99551" bIns="49775" rtlCol="0" anchor="ctr"/>
          <a:lstStyle>
            <a:lvl1pPr algn="ctr" defTabSz="497754" eaLnBrk="1" fontAlgn="auto" hangingPunct="1">
              <a:spcBef>
                <a:spcPts val="0"/>
              </a:spcBef>
              <a:spcAft>
                <a:spcPts val="0"/>
              </a:spcAft>
              <a:defRPr sz="1300">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7659688" y="7010400"/>
            <a:ext cx="2493962" cy="401638"/>
          </a:xfrm>
          <a:prstGeom prst="rect">
            <a:avLst/>
          </a:prstGeom>
        </p:spPr>
        <p:txBody>
          <a:bodyPr vert="horz" wrap="square" lIns="99551" tIns="49775" rIns="99551" bIns="49775" numCol="1" anchor="ctr" anchorCtr="0" compatLnSpc="1">
            <a:prstTxWarp prst="textNoShape">
              <a:avLst/>
            </a:prstTxWarp>
          </a:bodyPr>
          <a:lstStyle>
            <a:lvl1pPr algn="r" eaLnBrk="1" hangingPunct="1">
              <a:defRPr sz="1300">
                <a:solidFill>
                  <a:srgbClr val="898989"/>
                </a:solidFill>
                <a:latin typeface="Calibri" panose="020F0502020204030204" pitchFamily="34" charset="0"/>
              </a:defRPr>
            </a:lvl1pPr>
          </a:lstStyle>
          <a:p>
            <a:pPr>
              <a:defRPr/>
            </a:pPr>
            <a:fld id="{5E4B9717-188A-4610-8B9E-F419F2B6ECB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535" r:id="rId1"/>
    <p:sldLayoutId id="2147484536" r:id="rId2"/>
    <p:sldLayoutId id="2147484537" r:id="rId3"/>
    <p:sldLayoutId id="2147484538" r:id="rId4"/>
    <p:sldLayoutId id="2147484539" r:id="rId5"/>
    <p:sldLayoutId id="2147484540" r:id="rId6"/>
    <p:sldLayoutId id="2147484541" r:id="rId7"/>
    <p:sldLayoutId id="2147484542" r:id="rId8"/>
    <p:sldLayoutId id="2147484543" r:id="rId9"/>
    <p:sldLayoutId id="2147484544" r:id="rId10"/>
    <p:sldLayoutId id="2147484545" r:id="rId11"/>
  </p:sldLayoutIdLst>
  <p:txStyles>
    <p:titleStyle>
      <a:lvl1pPr algn="ctr" defTabSz="496888" rtl="0" eaLnBrk="1" fontAlgn="base" hangingPunct="1">
        <a:spcBef>
          <a:spcPct val="0"/>
        </a:spcBef>
        <a:spcAft>
          <a:spcPct val="0"/>
        </a:spcAft>
        <a:defRPr kumimoji="1" sz="4800" kern="1200">
          <a:solidFill>
            <a:schemeClr val="tx1"/>
          </a:solidFill>
          <a:latin typeface="Meiryo Bold"/>
          <a:ea typeface="Meiryo Bold"/>
          <a:cs typeface="Meiryo Bold"/>
        </a:defRPr>
      </a:lvl1pPr>
      <a:lvl2pPr algn="ctr" defTabSz="496888"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2pPr>
      <a:lvl3pPr algn="ctr" defTabSz="496888"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3pPr>
      <a:lvl4pPr algn="ctr" defTabSz="496888"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4pPr>
      <a:lvl5pPr algn="ctr" defTabSz="496888"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5pPr>
      <a:lvl6pPr marL="497754" algn="ctr" defTabSz="497754"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6pPr>
      <a:lvl7pPr marL="995507" algn="ctr" defTabSz="497754"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7pPr>
      <a:lvl8pPr marL="1493261" algn="ctr" defTabSz="497754"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8pPr>
      <a:lvl9pPr marL="1991015" algn="ctr" defTabSz="497754"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9pPr>
    </p:titleStyle>
    <p:bodyStyle>
      <a:lvl1pPr marL="373063" indent="-373063" algn="l" defTabSz="496888" rtl="0" eaLnBrk="1" fontAlgn="base" hangingPunct="1">
        <a:spcBef>
          <a:spcPct val="20000"/>
        </a:spcBef>
        <a:spcAft>
          <a:spcPct val="0"/>
        </a:spcAft>
        <a:buFont typeface="Arial" panose="020B0604020202020204" pitchFamily="34" charset="0"/>
        <a:buChar char="•"/>
        <a:defRPr kumimoji="1" sz="4100" kern="1200">
          <a:solidFill>
            <a:schemeClr val="tx1"/>
          </a:solidFill>
          <a:latin typeface="+mn-lt"/>
          <a:ea typeface="+mn-ea"/>
          <a:cs typeface="ＭＳ Ｐゴシック" charset="-128"/>
        </a:defRPr>
      </a:lvl1pPr>
      <a:lvl2pPr marL="808038" indent="-309563" algn="l" defTabSz="496888" rtl="0" eaLnBrk="1" fontAlgn="base" hangingPunct="1">
        <a:spcBef>
          <a:spcPct val="20000"/>
        </a:spcBef>
        <a:spcAft>
          <a:spcPct val="0"/>
        </a:spcAft>
        <a:buFont typeface="Arial" panose="020B0604020202020204" pitchFamily="34" charset="0"/>
        <a:buChar char="–"/>
        <a:defRPr kumimoji="1" sz="3000" kern="1200">
          <a:solidFill>
            <a:schemeClr val="tx1"/>
          </a:solidFill>
          <a:latin typeface="+mn-lt"/>
          <a:ea typeface="+mn-ea"/>
          <a:cs typeface="+mn-cs"/>
        </a:defRPr>
      </a:lvl2pPr>
      <a:lvl3pPr marL="1243013" indent="-247650" algn="l" defTabSz="496888" rtl="0" eaLnBrk="1" fontAlgn="base" hangingPunct="1">
        <a:spcBef>
          <a:spcPct val="20000"/>
        </a:spcBef>
        <a:spcAft>
          <a:spcPct val="0"/>
        </a:spcAft>
        <a:buFont typeface="Arial" panose="020B0604020202020204" pitchFamily="34" charset="0"/>
        <a:buChar char="•"/>
        <a:defRPr kumimoji="1" sz="2600" kern="1200">
          <a:solidFill>
            <a:schemeClr val="tx1"/>
          </a:solidFill>
          <a:latin typeface="+mn-lt"/>
          <a:ea typeface="+mn-ea"/>
          <a:cs typeface="+mn-cs"/>
        </a:defRPr>
      </a:lvl3pPr>
      <a:lvl4pPr marL="1741488" indent="-247650" algn="l" defTabSz="496888" rtl="0" eaLnBrk="1" fontAlgn="base" hangingPunct="1">
        <a:spcBef>
          <a:spcPct val="20000"/>
        </a:spcBef>
        <a:spcAft>
          <a:spcPct val="0"/>
        </a:spcAft>
        <a:buFont typeface="Arial" panose="020B0604020202020204" pitchFamily="34" charset="0"/>
        <a:buChar char="–"/>
        <a:defRPr kumimoji="1" sz="2200" kern="1200">
          <a:solidFill>
            <a:schemeClr val="tx1"/>
          </a:solidFill>
          <a:latin typeface="+mn-lt"/>
          <a:ea typeface="+mn-ea"/>
          <a:cs typeface="+mn-cs"/>
        </a:defRPr>
      </a:lvl4pPr>
      <a:lvl5pPr marL="2238375" indent="-247650" algn="l" defTabSz="496888" rtl="0" eaLnBrk="1" fontAlgn="base" hangingPunct="1">
        <a:spcBef>
          <a:spcPct val="20000"/>
        </a:spcBef>
        <a:spcAft>
          <a:spcPct val="0"/>
        </a:spcAft>
        <a:buFont typeface="Arial" panose="020B0604020202020204" pitchFamily="34" charset="0"/>
        <a:buChar char="»"/>
        <a:defRPr kumimoji="1" sz="2200" kern="1200">
          <a:solidFill>
            <a:schemeClr val="tx1"/>
          </a:solidFill>
          <a:latin typeface="+mn-lt"/>
          <a:ea typeface="+mn-ea"/>
          <a:cs typeface="+mn-cs"/>
        </a:defRPr>
      </a:lvl5pPr>
      <a:lvl6pPr marL="2737645" indent="-248877" algn="l" defTabSz="497754" rtl="0" eaLnBrk="1" latinLnBrk="0" hangingPunct="1">
        <a:spcBef>
          <a:spcPct val="20000"/>
        </a:spcBef>
        <a:buFont typeface="Arial"/>
        <a:buChar char="•"/>
        <a:defRPr kumimoji="1" sz="2200" kern="1200">
          <a:solidFill>
            <a:schemeClr val="tx1"/>
          </a:solidFill>
          <a:latin typeface="+mn-lt"/>
          <a:ea typeface="+mn-ea"/>
          <a:cs typeface="+mn-cs"/>
        </a:defRPr>
      </a:lvl6pPr>
      <a:lvl7pPr marL="3235399" indent="-248877" algn="l" defTabSz="497754" rtl="0" eaLnBrk="1" latinLnBrk="0" hangingPunct="1">
        <a:spcBef>
          <a:spcPct val="20000"/>
        </a:spcBef>
        <a:buFont typeface="Arial"/>
        <a:buChar char="•"/>
        <a:defRPr kumimoji="1" sz="2200" kern="1200">
          <a:solidFill>
            <a:schemeClr val="tx1"/>
          </a:solidFill>
          <a:latin typeface="+mn-lt"/>
          <a:ea typeface="+mn-ea"/>
          <a:cs typeface="+mn-cs"/>
        </a:defRPr>
      </a:lvl7pPr>
      <a:lvl8pPr marL="3733152" indent="-248877" algn="l" defTabSz="497754" rtl="0" eaLnBrk="1" latinLnBrk="0" hangingPunct="1">
        <a:spcBef>
          <a:spcPct val="20000"/>
        </a:spcBef>
        <a:buFont typeface="Arial"/>
        <a:buChar char="•"/>
        <a:defRPr kumimoji="1" sz="2200" kern="1200">
          <a:solidFill>
            <a:schemeClr val="tx1"/>
          </a:solidFill>
          <a:latin typeface="+mn-lt"/>
          <a:ea typeface="+mn-ea"/>
          <a:cs typeface="+mn-cs"/>
        </a:defRPr>
      </a:lvl8pPr>
      <a:lvl9pPr marL="4230906" indent="-248877" algn="l" defTabSz="497754" rtl="0" eaLnBrk="1" latinLnBrk="0" hangingPunct="1">
        <a:spcBef>
          <a:spcPct val="20000"/>
        </a:spcBef>
        <a:buFont typeface="Arial"/>
        <a:buChar char="•"/>
        <a:defRPr kumimoji="1" sz="2200" kern="1200">
          <a:solidFill>
            <a:schemeClr val="tx1"/>
          </a:solidFill>
          <a:latin typeface="+mn-lt"/>
          <a:ea typeface="+mn-ea"/>
          <a:cs typeface="+mn-cs"/>
        </a:defRPr>
      </a:lvl9pPr>
    </p:bodyStyle>
    <p:otherStyle>
      <a:defPPr>
        <a:defRPr lang="ja-JP"/>
      </a:defPPr>
      <a:lvl1pPr marL="0" algn="l" defTabSz="497754" rtl="0" eaLnBrk="1" latinLnBrk="0" hangingPunct="1">
        <a:defRPr kumimoji="1" sz="2000" kern="1200">
          <a:solidFill>
            <a:schemeClr val="tx1"/>
          </a:solidFill>
          <a:latin typeface="+mn-lt"/>
          <a:ea typeface="+mn-ea"/>
          <a:cs typeface="+mn-cs"/>
        </a:defRPr>
      </a:lvl1pPr>
      <a:lvl2pPr marL="497754" algn="l" defTabSz="497754" rtl="0" eaLnBrk="1" latinLnBrk="0" hangingPunct="1">
        <a:defRPr kumimoji="1" sz="2000" kern="1200">
          <a:solidFill>
            <a:schemeClr val="tx1"/>
          </a:solidFill>
          <a:latin typeface="+mn-lt"/>
          <a:ea typeface="+mn-ea"/>
          <a:cs typeface="+mn-cs"/>
        </a:defRPr>
      </a:lvl2pPr>
      <a:lvl3pPr marL="995507" algn="l" defTabSz="497754" rtl="0" eaLnBrk="1" latinLnBrk="0" hangingPunct="1">
        <a:defRPr kumimoji="1" sz="2000" kern="1200">
          <a:solidFill>
            <a:schemeClr val="tx1"/>
          </a:solidFill>
          <a:latin typeface="+mn-lt"/>
          <a:ea typeface="+mn-ea"/>
          <a:cs typeface="+mn-cs"/>
        </a:defRPr>
      </a:lvl3pPr>
      <a:lvl4pPr marL="1493261" algn="l" defTabSz="497754" rtl="0" eaLnBrk="1" latinLnBrk="0" hangingPunct="1">
        <a:defRPr kumimoji="1" sz="2000" kern="1200">
          <a:solidFill>
            <a:schemeClr val="tx1"/>
          </a:solidFill>
          <a:latin typeface="+mn-lt"/>
          <a:ea typeface="+mn-ea"/>
          <a:cs typeface="+mn-cs"/>
        </a:defRPr>
      </a:lvl4pPr>
      <a:lvl5pPr marL="1991015" algn="l" defTabSz="497754" rtl="0" eaLnBrk="1" latinLnBrk="0" hangingPunct="1">
        <a:defRPr kumimoji="1" sz="2000" kern="1200">
          <a:solidFill>
            <a:schemeClr val="tx1"/>
          </a:solidFill>
          <a:latin typeface="+mn-lt"/>
          <a:ea typeface="+mn-ea"/>
          <a:cs typeface="+mn-cs"/>
        </a:defRPr>
      </a:lvl5pPr>
      <a:lvl6pPr marL="2488768" algn="l" defTabSz="497754" rtl="0" eaLnBrk="1" latinLnBrk="0" hangingPunct="1">
        <a:defRPr kumimoji="1" sz="2000" kern="1200">
          <a:solidFill>
            <a:schemeClr val="tx1"/>
          </a:solidFill>
          <a:latin typeface="+mn-lt"/>
          <a:ea typeface="+mn-ea"/>
          <a:cs typeface="+mn-cs"/>
        </a:defRPr>
      </a:lvl6pPr>
      <a:lvl7pPr marL="2986522" algn="l" defTabSz="497754" rtl="0" eaLnBrk="1" latinLnBrk="0" hangingPunct="1">
        <a:defRPr kumimoji="1" sz="2000" kern="1200">
          <a:solidFill>
            <a:schemeClr val="tx1"/>
          </a:solidFill>
          <a:latin typeface="+mn-lt"/>
          <a:ea typeface="+mn-ea"/>
          <a:cs typeface="+mn-cs"/>
        </a:defRPr>
      </a:lvl7pPr>
      <a:lvl8pPr marL="3484275" algn="l" defTabSz="497754" rtl="0" eaLnBrk="1" latinLnBrk="0" hangingPunct="1">
        <a:defRPr kumimoji="1" sz="2000" kern="1200">
          <a:solidFill>
            <a:schemeClr val="tx1"/>
          </a:solidFill>
          <a:latin typeface="+mn-lt"/>
          <a:ea typeface="+mn-ea"/>
          <a:cs typeface="+mn-cs"/>
        </a:defRPr>
      </a:lvl8pPr>
      <a:lvl9pPr marL="3982029" algn="l" defTabSz="497754"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42CF02BE-4898-47CC-B9AE-0FC1BE303185}"/>
              </a:ext>
            </a:extLst>
          </p:cNvPr>
          <p:cNvGrpSpPr/>
          <p:nvPr/>
        </p:nvGrpSpPr>
        <p:grpSpPr>
          <a:xfrm>
            <a:off x="48360" y="1811833"/>
            <a:ext cx="10522315" cy="915480"/>
            <a:chOff x="39761" y="1820459"/>
            <a:chExt cx="10477254" cy="915480"/>
          </a:xfrm>
        </p:grpSpPr>
        <p:sp>
          <p:nvSpPr>
            <p:cNvPr id="13" name="テキスト ボックス 14"/>
            <p:cNvSpPr txBox="1">
              <a:spLocks noChangeArrowheads="1"/>
            </p:cNvSpPr>
            <p:nvPr/>
          </p:nvSpPr>
          <p:spPr bwMode="auto">
            <a:xfrm>
              <a:off x="439219" y="1830945"/>
              <a:ext cx="10077796" cy="897930"/>
            </a:xfrm>
            <a:prstGeom prst="rect">
              <a:avLst/>
            </a:prstGeom>
            <a:solidFill>
              <a:schemeClr val="bg1"/>
            </a:solidFill>
            <a:ln w="25400">
              <a:solidFill>
                <a:srgbClr val="4BB5C5"/>
              </a:solidFill>
              <a:miter lim="800000"/>
              <a:headEnd/>
              <a:tailEnd/>
            </a:ln>
          </p:spPr>
          <p:txBody>
            <a:bodyPr wrap="square" lIns="108000" tIns="46800" rIns="108000" bIns="46800" anchor="ctr" anchorCtr="0">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eaLnBrk="1" hangingPunct="1">
                <a:defRPr/>
              </a:pPr>
              <a:endParaRPr lang="en-US" altLang="ja-JP" sz="1600" dirty="0">
                <a:latin typeface="ＭＳ ゴシック" panose="020B0609070205080204" pitchFamily="49" charset="-128"/>
                <a:ea typeface="ＭＳ ゴシック" panose="020B0609070205080204" pitchFamily="49" charset="-128"/>
              </a:endParaRPr>
            </a:p>
            <a:p>
              <a:pPr algn="just" eaLnBrk="1" hangingPunct="1">
                <a:defRPr/>
              </a:pPr>
              <a:r>
                <a:rPr lang="ja-JP" altLang="en-US" sz="1600" dirty="0">
                  <a:latin typeface="ＭＳ ゴシック" panose="020B0609070205080204" pitchFamily="49" charset="-128"/>
                  <a:ea typeface="ＭＳ ゴシック" panose="020B0609070205080204" pitchFamily="49" charset="-128"/>
                </a:rPr>
                <a:t>産学連携・地域連携活動に積極的に取り組む研究者のインセンティブ構造を教育活動・研究活動と相対化しつつ明らかにすることで、政策及び大学の管理運営レベルにおける評価活動を通じたマネジメントの改善に資する知見を得ることを目指す。</a:t>
              </a:r>
            </a:p>
            <a:p>
              <a:pPr algn="just" eaLnBrk="1" hangingPunct="1">
                <a:defRPr/>
              </a:pPr>
              <a:endParaRPr lang="ja-JP" altLang="en-US" sz="1200" b="1" dirty="0">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14" name="テキスト ボックス 13"/>
            <p:cNvSpPr txBox="1"/>
            <p:nvPr/>
          </p:nvSpPr>
          <p:spPr>
            <a:xfrm>
              <a:off x="39761" y="1820459"/>
              <a:ext cx="398397" cy="915480"/>
            </a:xfrm>
            <a:prstGeom prst="rect">
              <a:avLst/>
            </a:prstGeom>
            <a:solidFill>
              <a:srgbClr val="4BB5C5"/>
            </a:solidFill>
            <a:ln>
              <a:solidFill>
                <a:srgbClr val="4BB5C5"/>
              </a:solidFill>
            </a:ln>
          </p:spPr>
          <p:txBody>
            <a:bodyPr vert="eaVert" wrap="square" rtlCol="0">
              <a:spAutoFit/>
            </a:bodyPr>
            <a:lstStyle/>
            <a:p>
              <a:pPr algn="ctr"/>
              <a:r>
                <a:rPr kumimoji="1" lang="ja-JP" altLang="en-US" sz="1400" dirty="0">
                  <a:solidFill>
                    <a:schemeClr val="bg1"/>
                  </a:solidFill>
                  <a:latin typeface="ＭＳ ゴシック" panose="020B0609070205080204" pitchFamily="49" charset="-128"/>
                  <a:ea typeface="ＭＳ ゴシック" panose="020B0609070205080204" pitchFamily="49" charset="-128"/>
                </a:rPr>
                <a:t>概要</a:t>
              </a:r>
            </a:p>
          </p:txBody>
        </p:sp>
      </p:grpSp>
      <p:sp>
        <p:nvSpPr>
          <p:cNvPr id="14361" name="bk object 16"/>
          <p:cNvSpPr>
            <a:spLocks noChangeArrowheads="1"/>
          </p:cNvSpPr>
          <p:nvPr/>
        </p:nvSpPr>
        <p:spPr bwMode="auto">
          <a:xfrm>
            <a:off x="1" y="0"/>
            <a:ext cx="10688128" cy="790818"/>
          </a:xfrm>
          <a:custGeom>
            <a:avLst/>
            <a:gdLst>
              <a:gd name="T0" fmla="*/ 0 w 2021204"/>
              <a:gd name="T1" fmla="*/ 0 h 2021205"/>
              <a:gd name="T2" fmla="*/ 2147483646 w 2021204"/>
              <a:gd name="T3" fmla="*/ 0 h 2021205"/>
              <a:gd name="T4" fmla="*/ 2147483646 w 2021204"/>
              <a:gd name="T5" fmla="*/ 0 h 2021205"/>
              <a:gd name="T6" fmla="*/ 0 w 2021204"/>
              <a:gd name="T7" fmla="*/ 0 h 2021205"/>
              <a:gd name="T8" fmla="*/ 0 w 2021204"/>
              <a:gd name="T9" fmla="*/ 0 h 2021205"/>
              <a:gd name="T10" fmla="*/ 0 60000 65536"/>
              <a:gd name="T11" fmla="*/ 0 60000 65536"/>
              <a:gd name="T12" fmla="*/ 0 60000 65536"/>
              <a:gd name="T13" fmla="*/ 0 60000 65536"/>
              <a:gd name="T14" fmla="*/ 0 60000 65536"/>
              <a:gd name="T15" fmla="*/ 0 w 2021204"/>
              <a:gd name="T16" fmla="*/ 0 h 2021205"/>
              <a:gd name="T17" fmla="*/ 2021204 w 2021204"/>
              <a:gd name="T18" fmla="*/ 2021205 h 2021205"/>
            </a:gdLst>
            <a:ahLst/>
            <a:cxnLst>
              <a:cxn ang="T10">
                <a:pos x="T0" y="T1"/>
              </a:cxn>
              <a:cxn ang="T11">
                <a:pos x="T2" y="T3"/>
              </a:cxn>
              <a:cxn ang="T12">
                <a:pos x="T4" y="T5"/>
              </a:cxn>
              <a:cxn ang="T13">
                <a:pos x="T6" y="T7"/>
              </a:cxn>
              <a:cxn ang="T14">
                <a:pos x="T8" y="T9"/>
              </a:cxn>
            </a:cxnLst>
            <a:rect l="T15" t="T16" r="T17" b="T18"/>
            <a:pathLst>
              <a:path w="2021204" h="2021205">
                <a:moveTo>
                  <a:pt x="0" y="2020773"/>
                </a:moveTo>
                <a:lnTo>
                  <a:pt x="2020773" y="2020773"/>
                </a:lnTo>
                <a:lnTo>
                  <a:pt x="2020773" y="0"/>
                </a:lnTo>
                <a:lnTo>
                  <a:pt x="0" y="0"/>
                </a:lnTo>
                <a:lnTo>
                  <a:pt x="0" y="2020773"/>
                </a:lnTo>
                <a:close/>
              </a:path>
            </a:pathLst>
          </a:custGeom>
          <a:solidFill>
            <a:srgbClr val="024FA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0"/>
          <a:lstStyle/>
          <a:p>
            <a:pPr algn="ctr" eaLnBrk="1" hangingPunct="1">
              <a:spcBef>
                <a:spcPts val="0"/>
              </a:spcBef>
            </a:pPr>
            <a:r>
              <a:rPr lang="ja-JP" altLang="en-US" sz="2400" b="1" dirty="0">
                <a:solidFill>
                  <a:schemeClr val="bg1"/>
                </a:solidFill>
                <a:latin typeface="ＭＳ ゴシック" panose="020B0609070205080204" pitchFamily="49" charset="-128"/>
                <a:ea typeface="ＭＳ ゴシック" panose="020B0609070205080204" pitchFamily="49" charset="-128"/>
              </a:rPr>
              <a:t>産学連携・地域連携活動に積極的に取り組む研究者の</a:t>
            </a:r>
            <a:endParaRPr lang="en-US" altLang="ja-JP" sz="2400" b="1" dirty="0">
              <a:solidFill>
                <a:schemeClr val="bg1"/>
              </a:solidFill>
              <a:latin typeface="ＭＳ ゴシック" panose="020B0609070205080204" pitchFamily="49" charset="-128"/>
              <a:ea typeface="ＭＳ ゴシック" panose="020B0609070205080204" pitchFamily="49" charset="-128"/>
            </a:endParaRPr>
          </a:p>
          <a:p>
            <a:pPr algn="ctr" eaLnBrk="1" hangingPunct="1">
              <a:spcBef>
                <a:spcPts val="0"/>
              </a:spcBef>
            </a:pPr>
            <a:r>
              <a:rPr lang="ja-JP" altLang="en-US" sz="2400" b="1" dirty="0">
                <a:solidFill>
                  <a:schemeClr val="bg1"/>
                </a:solidFill>
                <a:latin typeface="ＭＳ ゴシック" panose="020B0609070205080204" pitchFamily="49" charset="-128"/>
                <a:ea typeface="ＭＳ ゴシック" panose="020B0609070205080204" pitchFamily="49" charset="-128"/>
              </a:rPr>
              <a:t>インセンティブ構造に関する研究</a:t>
            </a:r>
          </a:p>
        </p:txBody>
      </p:sp>
      <p:sp>
        <p:nvSpPr>
          <p:cNvPr id="31" name="スライド番号プレースホルダー 4"/>
          <p:cNvSpPr txBox="1">
            <a:spLocks/>
          </p:cNvSpPr>
          <p:nvPr/>
        </p:nvSpPr>
        <p:spPr>
          <a:xfrm>
            <a:off x="10128538" y="7144850"/>
            <a:ext cx="548700" cy="418000"/>
          </a:xfrm>
          <a:prstGeom prst="rect">
            <a:avLst/>
          </a:prstGeom>
          <a:noFill/>
          <a:ln>
            <a:noFill/>
          </a:ln>
        </p:spPr>
        <p:txBody>
          <a:bodyPr spcFirstLastPara="1" wrap="square" lIns="91425" tIns="91425" rIns="91425" bIns="91425" anchor="t" anchorCtr="0">
            <a:noAutofit/>
          </a:bodyPr>
          <a:lstStyle>
            <a:defPPr>
              <a:defRPr lang="en-US"/>
            </a:defPPr>
            <a:lvl1pPr marL="0" lvl="0" algn="r" defTabSz="914400" rtl="0" eaLnBrk="1" latinLnBrk="0" hangingPunct="1">
              <a:buNone/>
              <a:defRPr sz="1300" kern="1200">
                <a:solidFill>
                  <a:schemeClr val="accent6"/>
                </a:solidFill>
                <a:latin typeface="Lato"/>
                <a:ea typeface="Lato"/>
                <a:cs typeface="Lato"/>
                <a:sym typeface="Lato"/>
              </a:defRPr>
            </a:lvl1pPr>
            <a:lvl2pPr marL="457200" lvl="1" algn="r" defTabSz="914400" rtl="0" eaLnBrk="1" latinLnBrk="0" hangingPunct="1">
              <a:buNone/>
              <a:defRPr sz="1300" kern="1200">
                <a:solidFill>
                  <a:schemeClr val="accent6"/>
                </a:solidFill>
                <a:latin typeface="Lato"/>
                <a:ea typeface="Lato"/>
                <a:cs typeface="Lato"/>
                <a:sym typeface="Lato"/>
              </a:defRPr>
            </a:lvl2pPr>
            <a:lvl3pPr marL="914400" lvl="2" algn="r" defTabSz="914400" rtl="0" eaLnBrk="1" latinLnBrk="0" hangingPunct="1">
              <a:buNone/>
              <a:defRPr sz="1300" kern="1200">
                <a:solidFill>
                  <a:schemeClr val="accent6"/>
                </a:solidFill>
                <a:latin typeface="Lato"/>
                <a:ea typeface="Lato"/>
                <a:cs typeface="Lato"/>
                <a:sym typeface="Lato"/>
              </a:defRPr>
            </a:lvl3pPr>
            <a:lvl4pPr marL="1371600" lvl="3" algn="r" defTabSz="914400" rtl="0" eaLnBrk="1" latinLnBrk="0" hangingPunct="1">
              <a:buNone/>
              <a:defRPr sz="1300" kern="1200">
                <a:solidFill>
                  <a:schemeClr val="accent6"/>
                </a:solidFill>
                <a:latin typeface="Lato"/>
                <a:ea typeface="Lato"/>
                <a:cs typeface="Lato"/>
                <a:sym typeface="Lato"/>
              </a:defRPr>
            </a:lvl4pPr>
            <a:lvl5pPr marL="1828800" lvl="4" algn="r" defTabSz="914400" rtl="0" eaLnBrk="1" latinLnBrk="0" hangingPunct="1">
              <a:buNone/>
              <a:defRPr sz="1300" kern="1200">
                <a:solidFill>
                  <a:schemeClr val="accent6"/>
                </a:solidFill>
                <a:latin typeface="Lato"/>
                <a:ea typeface="Lato"/>
                <a:cs typeface="Lato"/>
                <a:sym typeface="Lato"/>
              </a:defRPr>
            </a:lvl5pPr>
            <a:lvl6pPr marL="2286000" lvl="5" algn="r" defTabSz="914400" rtl="0" eaLnBrk="1" latinLnBrk="0" hangingPunct="1">
              <a:buNone/>
              <a:defRPr sz="1300" kern="1200">
                <a:solidFill>
                  <a:schemeClr val="accent6"/>
                </a:solidFill>
                <a:latin typeface="Lato"/>
                <a:ea typeface="Lato"/>
                <a:cs typeface="Lato"/>
                <a:sym typeface="Lato"/>
              </a:defRPr>
            </a:lvl6pPr>
            <a:lvl7pPr marL="2743200" lvl="6" algn="r" defTabSz="914400" rtl="0" eaLnBrk="1" latinLnBrk="0" hangingPunct="1">
              <a:buNone/>
              <a:defRPr sz="1300" kern="1200">
                <a:solidFill>
                  <a:schemeClr val="accent6"/>
                </a:solidFill>
                <a:latin typeface="Lato"/>
                <a:ea typeface="Lato"/>
                <a:cs typeface="Lato"/>
                <a:sym typeface="Lato"/>
              </a:defRPr>
            </a:lvl7pPr>
            <a:lvl8pPr marL="3200400" lvl="7" algn="r" defTabSz="914400" rtl="0" eaLnBrk="1" latinLnBrk="0" hangingPunct="1">
              <a:buNone/>
              <a:defRPr sz="1300" kern="1200">
                <a:solidFill>
                  <a:schemeClr val="accent6"/>
                </a:solidFill>
                <a:latin typeface="Lato"/>
                <a:ea typeface="Lato"/>
                <a:cs typeface="Lato"/>
                <a:sym typeface="Lato"/>
              </a:defRPr>
            </a:lvl8pPr>
            <a:lvl9pPr marL="3657600" lvl="8" algn="r" defTabSz="914400" rtl="0" eaLnBrk="1" latinLnBrk="0" hangingPunct="1">
              <a:buNone/>
              <a:defRPr sz="1300" kern="1200">
                <a:solidFill>
                  <a:schemeClr val="accent6"/>
                </a:solidFill>
                <a:latin typeface="Lato"/>
                <a:ea typeface="Lato"/>
                <a:cs typeface="Lato"/>
                <a:sym typeface="Lato"/>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E58CB1E-F828-4F11-99E0-327109AF9DA4}" type="slidenum">
              <a:rPr kumimoji="0" lang="de-DE" sz="1300" b="0" i="0" u="none" strike="noStrike" kern="1200" cap="none" spc="0" normalizeH="0" baseline="0" noProof="0" smtClean="0">
                <a:ln>
                  <a:noFill/>
                </a:ln>
                <a:solidFill>
                  <a:schemeClr val="tx1"/>
                </a:solidFill>
                <a:effectLst/>
                <a:uLnTx/>
                <a:uFillTx/>
                <a:latin typeface="ＭＳ ゴシック" panose="020B0609070205080204" pitchFamily="49" charset="-128"/>
                <a:ea typeface="ＭＳ ゴシック" panose="020B0609070205080204" pitchFamily="49" charset="-128"/>
                <a:sym typeface="Lato"/>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de-DE" sz="13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sym typeface="Lato"/>
            </a:endParaRPr>
          </a:p>
        </p:txBody>
      </p:sp>
      <p:grpSp>
        <p:nvGrpSpPr>
          <p:cNvPr id="4" name="グループ化 3">
            <a:extLst>
              <a:ext uri="{FF2B5EF4-FFF2-40B4-BE49-F238E27FC236}">
                <a16:creationId xmlns:a16="http://schemas.microsoft.com/office/drawing/2014/main" id="{5413A42A-BF9F-4F37-901D-A37546D8E2BD}"/>
              </a:ext>
            </a:extLst>
          </p:cNvPr>
          <p:cNvGrpSpPr/>
          <p:nvPr/>
        </p:nvGrpSpPr>
        <p:grpSpPr>
          <a:xfrm>
            <a:off x="47698" y="818718"/>
            <a:ext cx="10514847" cy="958308"/>
            <a:chOff x="9990" y="844613"/>
            <a:chExt cx="10514847" cy="1006173"/>
          </a:xfrm>
        </p:grpSpPr>
        <p:sp>
          <p:nvSpPr>
            <p:cNvPr id="37" name="テキスト ボックス 14"/>
            <p:cNvSpPr txBox="1">
              <a:spLocks noChangeArrowheads="1"/>
            </p:cNvSpPr>
            <p:nvPr/>
          </p:nvSpPr>
          <p:spPr bwMode="auto">
            <a:xfrm>
              <a:off x="419955" y="852853"/>
              <a:ext cx="10104882" cy="989695"/>
            </a:xfrm>
            <a:prstGeom prst="rect">
              <a:avLst/>
            </a:prstGeom>
            <a:solidFill>
              <a:schemeClr val="bg1"/>
            </a:solidFill>
            <a:ln w="25400">
              <a:solidFill>
                <a:srgbClr val="4BB5C5"/>
              </a:solidFill>
              <a:miter lim="800000"/>
              <a:headEnd/>
              <a:tailEnd/>
            </a:ln>
          </p:spPr>
          <p:txBody>
            <a:bodyPr wrap="square" lIns="108000" tIns="46800" rIns="108000" bIns="46800" anchor="ctr" anchorCtr="0">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spcBef>
                  <a:spcPts val="0"/>
                </a:spcBef>
              </a:pPr>
              <a:r>
                <a:rPr lang="zh-CN" altLang="en-US" sz="1600" dirty="0">
                  <a:latin typeface="ＭＳ ゴシック" panose="020B0609070205080204" pitchFamily="49" charset="-128"/>
                  <a:ea typeface="ＭＳ ゴシック" panose="020B0609070205080204" pitchFamily="49" charset="-128"/>
                </a:rPr>
                <a:t>九州大学助教 鈴木千賀、高知大学教授 受田浩之、高知大学准教授 吉用武史、琉球大学教授 竹村明洋、</a:t>
              </a:r>
              <a:endParaRPr lang="en-US" altLang="zh-CN" sz="1600" dirty="0">
                <a:latin typeface="ＭＳ ゴシック" panose="020B0609070205080204" pitchFamily="49" charset="-128"/>
                <a:ea typeface="ＭＳ ゴシック" panose="020B0609070205080204" pitchFamily="49" charset="-128"/>
              </a:endParaRPr>
            </a:p>
            <a:p>
              <a:pPr>
                <a:spcBef>
                  <a:spcPts val="0"/>
                </a:spcBef>
              </a:pPr>
              <a:r>
                <a:rPr lang="zh-CN" altLang="en-US" sz="1600" dirty="0">
                  <a:latin typeface="ＭＳ ゴシック" panose="020B0609070205080204" pitchFamily="49" charset="-128"/>
                  <a:ea typeface="ＭＳ ゴシック" panose="020B0609070205080204" pitchFamily="49" charset="-128"/>
                </a:rPr>
                <a:t>和歌山大学准教授 西川一弘、愛知学院大学教授 藤川清史、愛媛大学教授 中井俊樹</a:t>
              </a:r>
              <a:r>
                <a:rPr lang="ja-JP" altLang="en-US" sz="1600" dirty="0">
                  <a:latin typeface="ＭＳ ゴシック" panose="020B0609070205080204" pitchFamily="49" charset="-128"/>
                  <a:ea typeface="ＭＳ ゴシック" panose="020B0609070205080204" pitchFamily="49" charset="-128"/>
                </a:rPr>
                <a:t>、</a:t>
              </a:r>
              <a:r>
                <a:rPr lang="zh-CN" altLang="en-US" sz="1600" dirty="0">
                  <a:latin typeface="ＭＳ ゴシック" panose="020B0609070205080204" pitchFamily="49" charset="-128"/>
                  <a:ea typeface="ＭＳ ゴシック" panose="020B0609070205080204" pitchFamily="49" charset="-128"/>
                </a:rPr>
                <a:t>防災科学技術研究所 松本拓郎、文部科学省大臣官房政策課 中川尚志</a:t>
              </a:r>
              <a:r>
                <a:rPr lang="ja-JP" altLang="en-US" sz="1600" dirty="0">
                  <a:latin typeface="ＭＳ ゴシック" panose="020B0609070205080204" pitchFamily="49" charset="-128"/>
                  <a:ea typeface="ＭＳ ゴシック" panose="020B0609070205080204" pitchFamily="49" charset="-128"/>
                </a:rPr>
                <a:t>、</a:t>
              </a:r>
              <a:r>
                <a:rPr lang="zh-CN" altLang="en-US" sz="1600">
                  <a:latin typeface="ＭＳ ゴシック" panose="020B0609070205080204" pitchFamily="49" charset="-128"/>
                  <a:ea typeface="ＭＳ ゴシック" panose="020B0609070205080204" pitchFamily="49" charset="-128"/>
                </a:rPr>
                <a:t>文部科学省</a:t>
              </a:r>
              <a:r>
                <a:rPr lang="ja-JP" altLang="en-US" sz="1600">
                  <a:latin typeface="ＭＳ ゴシック" panose="020B0609070205080204" pitchFamily="49" charset="-128"/>
                  <a:ea typeface="ＭＳ ゴシック" panose="020B0609070205080204" pitchFamily="49" charset="-128"/>
                </a:rPr>
                <a:t>産学</a:t>
              </a:r>
              <a:r>
                <a:rPr lang="ja-JP" altLang="en-US" sz="1600" dirty="0">
                  <a:latin typeface="ＭＳ ゴシック" panose="020B0609070205080204" pitchFamily="49" charset="-128"/>
                  <a:ea typeface="ＭＳ ゴシック" panose="020B0609070205080204" pitchFamily="49" charset="-128"/>
                </a:rPr>
                <a:t>連携・地域支援課地域支援室　岸良優太</a:t>
              </a:r>
              <a:endParaRPr lang="ja-JP" altLang="en-US" sz="1600" b="1" dirty="0">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2" name="テキスト ボックス 1"/>
            <p:cNvSpPr txBox="1"/>
            <p:nvPr/>
          </p:nvSpPr>
          <p:spPr>
            <a:xfrm>
              <a:off x="9990" y="844613"/>
              <a:ext cx="400110" cy="1006173"/>
            </a:xfrm>
            <a:prstGeom prst="rect">
              <a:avLst/>
            </a:prstGeom>
            <a:solidFill>
              <a:srgbClr val="4BB5C5"/>
            </a:solidFill>
            <a:ln>
              <a:solidFill>
                <a:srgbClr val="4BB5C5"/>
              </a:solidFill>
            </a:ln>
          </p:spPr>
          <p:txBody>
            <a:bodyPr vert="eaVert" wrap="square" rtlCol="0">
              <a:spAutoFit/>
            </a:bodyPr>
            <a:lstStyle/>
            <a:p>
              <a:pPr algn="dist"/>
              <a:r>
                <a:rPr kumimoji="1" lang="ja-JP" altLang="en-US" sz="1400" dirty="0">
                  <a:solidFill>
                    <a:schemeClr val="bg1"/>
                  </a:solidFill>
                  <a:latin typeface="ＭＳ ゴシック" panose="020B0609070205080204" pitchFamily="49" charset="-128"/>
                  <a:ea typeface="ＭＳ ゴシック" panose="020B0609070205080204" pitchFamily="49" charset="-128"/>
                </a:rPr>
                <a:t>実施体制</a:t>
              </a:r>
            </a:p>
          </p:txBody>
        </p:sp>
      </p:grpSp>
      <p:sp>
        <p:nvSpPr>
          <p:cNvPr id="15" name="テキスト ボックス 14"/>
          <p:cNvSpPr txBox="1"/>
          <p:nvPr/>
        </p:nvSpPr>
        <p:spPr>
          <a:xfrm>
            <a:off x="47698" y="3950898"/>
            <a:ext cx="400110" cy="3526227"/>
          </a:xfrm>
          <a:prstGeom prst="rect">
            <a:avLst/>
          </a:prstGeom>
          <a:solidFill>
            <a:srgbClr val="4BB5C5"/>
          </a:solidFill>
          <a:ln>
            <a:solidFill>
              <a:srgbClr val="4BB5C5"/>
            </a:solidFill>
          </a:ln>
        </p:spPr>
        <p:txBody>
          <a:bodyPr vert="eaVert" wrap="square" rtlCol="0">
            <a:spAutoFit/>
          </a:bodyPr>
          <a:lstStyle/>
          <a:p>
            <a:pPr algn="ctr"/>
            <a:r>
              <a:rPr kumimoji="1" lang="ja-JP" altLang="en-US" sz="1400" dirty="0">
                <a:solidFill>
                  <a:schemeClr val="bg1"/>
                </a:solidFill>
                <a:latin typeface="ＭＳ ゴシック" panose="020B0609070205080204" pitchFamily="49" charset="-128"/>
                <a:ea typeface="ＭＳ ゴシック" panose="020B0609070205080204" pitchFamily="49" charset="-128"/>
              </a:rPr>
              <a:t>具体的な研究計画</a:t>
            </a:r>
          </a:p>
        </p:txBody>
      </p:sp>
      <p:sp>
        <p:nvSpPr>
          <p:cNvPr id="16" name="テキスト ボックス 14"/>
          <p:cNvSpPr txBox="1">
            <a:spLocks noChangeArrowheads="1"/>
          </p:cNvSpPr>
          <p:nvPr/>
        </p:nvSpPr>
        <p:spPr bwMode="auto">
          <a:xfrm>
            <a:off x="465793" y="3959525"/>
            <a:ext cx="10104882" cy="3517599"/>
          </a:xfrm>
          <a:prstGeom prst="rect">
            <a:avLst/>
          </a:prstGeom>
          <a:solidFill>
            <a:schemeClr val="bg1"/>
          </a:solidFill>
          <a:ln w="25400">
            <a:solidFill>
              <a:srgbClr val="4BB5C5"/>
            </a:solidFill>
            <a:miter lim="800000"/>
            <a:headEnd/>
            <a:tailEnd/>
          </a:ln>
        </p:spPr>
        <p:txBody>
          <a:bodyPr wrap="square" lIns="108000" tIns="46800" rIns="108000" bIns="46800" anchor="ctr" anchorCtr="0">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lvl="0" algn="just"/>
            <a:r>
              <a:rPr lang="ja-JP" altLang="en-US"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農林水産分野の産学連携・地域連携活動（大学や地域中心に取り組まれてきた海洋深</a:t>
            </a:r>
            <a:endParaRPr lang="en-US"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lvl="0" algn="just"/>
            <a:r>
              <a:rPr lang="ja-JP" altLang="en-US"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層水利用、観光や食）を事例とし、代表者の強みである統計学的検証を通じて産学連</a:t>
            </a:r>
            <a:endParaRPr lang="en-US"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lvl="0" algn="just"/>
            <a:r>
              <a:rPr lang="ja-JP" altLang="en-US"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携・地域連携活動に取り組む大学教員のインセンティブ構造を明らかにする。</a:t>
            </a:r>
          </a:p>
          <a:p>
            <a:pPr lvl="0" algn="just"/>
            <a:r>
              <a:rPr lang="ja-JP" altLang="en-US" sz="16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①</a:t>
            </a:r>
            <a:r>
              <a:rPr lang="en-US" altLang="ja-JP" sz="16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web</a:t>
            </a:r>
            <a:r>
              <a:rPr lang="ja-JP" altLang="ja-JP" sz="16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アンケートを通した分析対象事例の選定</a:t>
            </a:r>
          </a:p>
          <a:p>
            <a:pPr algn="just"/>
            <a:r>
              <a:rPr lang="ja-JP"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九州大学、高知大学、和歌山大学、及び琉球大学を対象とした</a:t>
            </a:r>
            <a:r>
              <a:rPr lang="en-US"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web</a:t>
            </a:r>
            <a:r>
              <a:rPr lang="ja-JP"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アンケートを実施</a:t>
            </a:r>
            <a:r>
              <a:rPr lang="ja-JP" altLang="en-US"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16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ja-JP" sz="16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②研究者を産学連携・地域連携活動へ向かわせる要因に関する調査</a:t>
            </a:r>
          </a:p>
          <a:p>
            <a:pPr algn="just"/>
            <a:r>
              <a:rPr lang="en-US"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Web</a:t>
            </a:r>
            <a:r>
              <a:rPr lang="ja-JP" altLang="en-US"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アンケートを踏まえ、対象を絞ったインタビュー調査を実施する。特に若手の頃</a:t>
            </a:r>
            <a:endParaRPr lang="en-US"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から海洋深層水の利用、農林水産分野の産学連携・地域連携活動に取り組んできた中</a:t>
            </a:r>
            <a:endParaRPr lang="en-US"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堅・シニア研究者を対象に、どのような特質をもつ研究者であるのか、彼ら彼女らが</a:t>
            </a:r>
            <a:endParaRPr lang="en-US"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求めるインセンティブは何か（人材、資金、研究環境の整備等）を調査・分析する。</a:t>
            </a:r>
            <a:endParaRPr lang="en-US"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分析結果に基づいて、その属性別にその特質ある要因を取り上げて評価に生かす。</a:t>
            </a:r>
          </a:p>
          <a:p>
            <a:pPr algn="just"/>
            <a:r>
              <a:rPr lang="ja-JP" altLang="ja-JP" sz="16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③評価</a:t>
            </a:r>
            <a:r>
              <a:rPr lang="ja-JP" altLang="ja-JP" sz="16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システム</a:t>
            </a:r>
            <a:r>
              <a:rPr lang="ja-JP" altLang="ja-JP" sz="16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の構築に係る政策課題の検討</a:t>
            </a:r>
          </a:p>
          <a:p>
            <a:pPr algn="just"/>
            <a:r>
              <a:rPr lang="ja-JP"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上記に</a:t>
            </a:r>
            <a:r>
              <a:rPr lang="ja-JP" altLang="ja-JP" sz="1600" kern="100" dirty="0">
                <a:latin typeface="ＭＳ ゴシック" panose="020B0609070205080204" pitchFamily="49" charset="-128"/>
                <a:ea typeface="ＭＳ ゴシック" panose="020B0609070205080204" pitchFamily="49" charset="-128"/>
                <a:cs typeface="Times New Roman" panose="02020603050405020304" pitchFamily="18" charset="0"/>
              </a:rPr>
              <a:t>より得られた</a:t>
            </a:r>
            <a:r>
              <a:rPr lang="ja-JP"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要因や知見に基づき、既往の評価事業の項目と照らし合わせな</a:t>
            </a:r>
            <a:endParaRPr lang="en-US"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がら、それらを評価システムの構築に結び付ける上での課題を検討する。</a:t>
            </a:r>
            <a:endParaRPr lang="ja-JP" altLang="en-US" sz="1600" b="1" dirty="0">
              <a:latin typeface="ＭＳ ゴシック" panose="020B0609070205080204" pitchFamily="49" charset="-128"/>
              <a:ea typeface="ＭＳ ゴシック" panose="020B0609070205080204" pitchFamily="49" charset="-128"/>
              <a:cs typeface="Meiryo UI" panose="020B0604030504040204" pitchFamily="50" charset="-128"/>
            </a:endParaRPr>
          </a:p>
        </p:txBody>
      </p:sp>
      <p:grpSp>
        <p:nvGrpSpPr>
          <p:cNvPr id="20" name="グループ化 19"/>
          <p:cNvGrpSpPr/>
          <p:nvPr/>
        </p:nvGrpSpPr>
        <p:grpSpPr>
          <a:xfrm>
            <a:off x="48430" y="2762120"/>
            <a:ext cx="10522245" cy="1154706"/>
            <a:chOff x="48422" y="552174"/>
            <a:chExt cx="10522245" cy="192493"/>
          </a:xfrm>
        </p:grpSpPr>
        <p:sp>
          <p:nvSpPr>
            <p:cNvPr id="21" name="テキスト ボックス 14"/>
            <p:cNvSpPr txBox="1">
              <a:spLocks noChangeArrowheads="1"/>
            </p:cNvSpPr>
            <p:nvPr/>
          </p:nvSpPr>
          <p:spPr bwMode="auto">
            <a:xfrm>
              <a:off x="465785" y="554053"/>
              <a:ext cx="10104882" cy="189484"/>
            </a:xfrm>
            <a:prstGeom prst="rect">
              <a:avLst/>
            </a:prstGeom>
            <a:solidFill>
              <a:schemeClr val="bg1"/>
            </a:solidFill>
            <a:ln w="25400">
              <a:solidFill>
                <a:srgbClr val="4BB5C5"/>
              </a:solidFill>
              <a:miter lim="800000"/>
              <a:headEnd/>
              <a:tailEnd/>
            </a:ln>
          </p:spPr>
          <p:txBody>
            <a:bodyPr wrap="square" lIns="108000" tIns="46800" rIns="108000" bIns="46800" anchor="ctr" anchorCtr="0">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eaLnBrk="1" hangingPunct="1">
                <a:defRPr/>
              </a:pPr>
              <a:endParaRPr lang="en-US" altLang="ja-JP" sz="1600" b="1" dirty="0">
                <a:latin typeface="ＭＳ ゴシック" panose="020B0609070205080204" pitchFamily="49" charset="-128"/>
                <a:ea typeface="ＭＳ ゴシック" panose="020B0609070205080204" pitchFamily="49" charset="-128"/>
                <a:cs typeface="Meiryo UI" panose="020B0604030504040204" pitchFamily="50" charset="-128"/>
              </a:endParaRPr>
            </a:p>
            <a:p>
              <a:pPr algn="just" eaLnBrk="1" hangingPunct="1">
                <a:defRPr/>
              </a:pPr>
              <a:r>
                <a:rPr lang="ja-JP" altLang="en-US" sz="1600" dirty="0">
                  <a:latin typeface="ＭＳ ゴシック" panose="020B0609070205080204" pitchFamily="49" charset="-128"/>
                  <a:ea typeface="ＭＳ ゴシック" panose="020B0609070205080204" pitchFamily="49" charset="-128"/>
                  <a:cs typeface="Meiryo UI" panose="020B0604030504040204" pitchFamily="50" charset="-128"/>
                </a:rPr>
                <a:t>大学には教育・研究・社会貢献の３つのミッションが求められているが、これらを達成するための適切なマネジメントに関しては政策レベルでも組織運営レベルでも多くの課題が指摘されている。それぞれのミッションの観点から個別に議論されてきた大学教員の活動評価を相互の影響も含め俯瞰的に捉え直すため、エビデンスに基づいた議論の枠組みの再設定が必要である。</a:t>
              </a:r>
            </a:p>
            <a:p>
              <a:pPr algn="just" eaLnBrk="1" hangingPunct="1">
                <a:defRPr/>
              </a:pPr>
              <a:endParaRPr lang="ja-JP" altLang="en-US" sz="1200" b="1" dirty="0">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22" name="テキスト ボックス 21"/>
            <p:cNvSpPr txBox="1"/>
            <p:nvPr/>
          </p:nvSpPr>
          <p:spPr>
            <a:xfrm>
              <a:off x="48422" y="552174"/>
              <a:ext cx="400110" cy="192493"/>
            </a:xfrm>
            <a:prstGeom prst="rect">
              <a:avLst/>
            </a:prstGeom>
            <a:solidFill>
              <a:srgbClr val="4BB5C5"/>
            </a:solidFill>
            <a:ln>
              <a:solidFill>
                <a:srgbClr val="4BB5C5"/>
              </a:solidFill>
            </a:ln>
          </p:spPr>
          <p:txBody>
            <a:bodyPr vert="eaVert" wrap="square" rtlCol="0">
              <a:spAutoFit/>
            </a:bodyPr>
            <a:lstStyle/>
            <a:p>
              <a:pPr algn="ctr"/>
              <a:r>
                <a:rPr lang="ja-JP" altLang="en-US" sz="1400" dirty="0">
                  <a:solidFill>
                    <a:schemeClr val="bg1"/>
                  </a:solidFill>
                  <a:latin typeface="ＭＳ ゴシック" panose="020B0609070205080204" pitchFamily="49" charset="-128"/>
                  <a:ea typeface="ＭＳ ゴシック" panose="020B0609070205080204" pitchFamily="49" charset="-128"/>
                </a:rPr>
                <a:t>政策課題</a:t>
              </a:r>
              <a:endParaRPr kumimoji="1" lang="ja-JP" altLang="en-US" sz="1400" dirty="0">
                <a:solidFill>
                  <a:schemeClr val="bg1"/>
                </a:solidFill>
                <a:latin typeface="ＭＳ ゴシック" panose="020B0609070205080204" pitchFamily="49" charset="-128"/>
                <a:ea typeface="ＭＳ ゴシック" panose="020B0609070205080204" pitchFamily="49" charset="-128"/>
              </a:endParaRPr>
            </a:p>
          </p:txBody>
        </p:sp>
      </p:grpSp>
      <p:pic>
        <p:nvPicPr>
          <p:cNvPr id="5" name="図 4" descr="テキスト&#10;&#10;自動的に生成された説明">
            <a:extLst>
              <a:ext uri="{FF2B5EF4-FFF2-40B4-BE49-F238E27FC236}">
                <a16:creationId xmlns:a16="http://schemas.microsoft.com/office/drawing/2014/main" id="{FCCF6C7C-6122-4E3F-9473-75E247447E41}"/>
              </a:ext>
            </a:extLst>
          </p:cNvPr>
          <p:cNvPicPr>
            <a:picLocks noChangeAspect="1"/>
          </p:cNvPicPr>
          <p:nvPr/>
        </p:nvPicPr>
        <p:blipFill>
          <a:blip r:embed="rId3"/>
          <a:stretch>
            <a:fillRect/>
          </a:stretch>
        </p:blipFill>
        <p:spPr>
          <a:xfrm>
            <a:off x="8419381" y="3996407"/>
            <a:ext cx="2111475" cy="2751212"/>
          </a:xfrm>
          <a:prstGeom prst="rect">
            <a:avLst/>
          </a:prstGeom>
          <a:ln w="22225">
            <a:solidFill>
              <a:schemeClr val="tx1"/>
            </a:solidFill>
          </a:ln>
        </p:spPr>
      </p:pic>
      <p:sp>
        <p:nvSpPr>
          <p:cNvPr id="6" name="テキスト ボックス 5">
            <a:extLst>
              <a:ext uri="{FF2B5EF4-FFF2-40B4-BE49-F238E27FC236}">
                <a16:creationId xmlns:a16="http://schemas.microsoft.com/office/drawing/2014/main" id="{C205A2EA-6198-4BBC-ADA2-4ECF5F4F1803}"/>
              </a:ext>
            </a:extLst>
          </p:cNvPr>
          <p:cNvSpPr txBox="1"/>
          <p:nvPr/>
        </p:nvSpPr>
        <p:spPr>
          <a:xfrm>
            <a:off x="8352150" y="6867851"/>
            <a:ext cx="2236510" cy="553998"/>
          </a:xfrm>
          <a:prstGeom prst="rect">
            <a:avLst/>
          </a:prstGeom>
          <a:noFill/>
          <a:ln>
            <a:solidFill>
              <a:schemeClr val="bg1"/>
            </a:solidFill>
          </a:ln>
        </p:spPr>
        <p:txBody>
          <a:bodyPr wrap="square" rtlCol="0">
            <a:spAutoFit/>
          </a:bodyPr>
          <a:lstStyle/>
          <a:p>
            <a:r>
              <a:rPr kumimoji="1" lang="ja-JP" altLang="en-US" sz="1000" b="1" dirty="0">
                <a:latin typeface="ＭＳ ゴシック" panose="020B0609070205080204" pitchFamily="49" charset="-128"/>
                <a:ea typeface="ＭＳ ゴシック" panose="020B0609070205080204" pitchFamily="49" charset="-128"/>
              </a:rPr>
              <a:t>海洋深層水の利用、観光や食等も含</a:t>
            </a:r>
            <a:endParaRPr kumimoji="1" lang="en-US" altLang="ja-JP" sz="1000" b="1" dirty="0">
              <a:latin typeface="ＭＳ ゴシック" panose="020B0609070205080204" pitchFamily="49" charset="-128"/>
              <a:ea typeface="ＭＳ ゴシック" panose="020B0609070205080204" pitchFamily="49" charset="-128"/>
            </a:endParaRPr>
          </a:p>
          <a:p>
            <a:r>
              <a:rPr kumimoji="1" lang="ja-JP" altLang="en-US" sz="1000" b="1" dirty="0">
                <a:latin typeface="ＭＳ ゴシック" panose="020B0609070205080204" pitchFamily="49" charset="-128"/>
                <a:ea typeface="ＭＳ ゴシック" panose="020B0609070205080204" pitchFamily="49" charset="-128"/>
              </a:rPr>
              <a:t>む農林水産分野での一般化を目指す</a:t>
            </a:r>
            <a:endParaRPr kumimoji="1" lang="en-US" altLang="ja-JP" sz="1000" b="1" dirty="0">
              <a:latin typeface="ＭＳ ゴシック" panose="020B0609070205080204" pitchFamily="49" charset="-128"/>
              <a:ea typeface="ＭＳ ゴシック" panose="020B0609070205080204" pitchFamily="49" charset="-128"/>
            </a:endParaRPr>
          </a:p>
          <a:p>
            <a:r>
              <a:rPr lang="ja-JP" altLang="en-US" sz="1000" b="1" dirty="0">
                <a:latin typeface="ＭＳ ゴシック" panose="020B0609070205080204" pitchFamily="49" charset="-128"/>
                <a:ea typeface="ＭＳ ゴシック" panose="020B0609070205080204" pitchFamily="49" charset="-128"/>
              </a:rPr>
              <a:t>（</a:t>
            </a:r>
            <a:r>
              <a:rPr lang="en-US" altLang="ja-JP" sz="1000" b="1" dirty="0" err="1">
                <a:latin typeface="ＭＳ ゴシック" panose="020B0609070205080204" pitchFamily="49" charset="-128"/>
                <a:ea typeface="ＭＳ ゴシック" panose="020B0609070205080204" pitchFamily="49" charset="-128"/>
              </a:rPr>
              <a:t>SciREX</a:t>
            </a:r>
            <a:r>
              <a:rPr lang="ja-JP" altLang="en-US" sz="1000" b="1" dirty="0">
                <a:latin typeface="ＭＳ ゴシック" panose="020B0609070205080204" pitchFamily="49" charset="-128"/>
                <a:ea typeface="ＭＳ ゴシック" panose="020B0609070205080204" pitchFamily="49" charset="-128"/>
              </a:rPr>
              <a:t>事業による成果書籍</a:t>
            </a:r>
            <a:r>
              <a:rPr lang="en-US" altLang="ja-JP" sz="1000" b="1" dirty="0">
                <a:latin typeface="ＭＳ ゴシック" panose="020B0609070205080204" pitchFamily="49" charset="-128"/>
                <a:ea typeface="ＭＳ ゴシック" panose="020B0609070205080204" pitchFamily="49" charset="-128"/>
              </a:rPr>
              <a:t>2020</a:t>
            </a:r>
            <a:r>
              <a:rPr lang="ja-JP" altLang="en-US" sz="1000" b="1" dirty="0">
                <a:latin typeface="ＭＳ ゴシック" panose="020B0609070205080204" pitchFamily="49" charset="-128"/>
                <a:ea typeface="ＭＳ ゴシック" panose="020B0609070205080204" pitchFamily="49" charset="-128"/>
              </a:rPr>
              <a:t>）</a:t>
            </a:r>
            <a:endParaRPr kumimoji="1" lang="ja-JP" altLang="en-US" sz="1000" b="1" dirty="0">
              <a:latin typeface="ＭＳ ゴシック" panose="020B0609070205080204" pitchFamily="49" charset="-128"/>
              <a:ea typeface="ＭＳ ゴシック" panose="020B0609070205080204" pitchFamily="49" charset="-128"/>
            </a:endParaRPr>
          </a:p>
        </p:txBody>
      </p:sp>
    </p:spTree>
  </p:cSld>
  <p:clrMapOvr>
    <a:masterClrMapping/>
  </p:clrMapOvr>
</p:sld>
</file>

<file path=ppt/theme/theme1.xml><?xml version="1.0" encoding="utf-8"?>
<a:theme xmlns:a="http://schemas.openxmlformats.org/drawingml/2006/main" name="Office テーマ">
  <a:themeElements>
    <a:clrScheme name="mext0322">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emplate.potx" id="{64148B76-F13B-4AA6-A6C8-592CB6631E7E}" vid="{89AF1AA3-EDD6-4B20-88C7-7E35EA09776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543</TotalTime>
  <Words>523</Words>
  <Application>Microsoft Office PowerPoint</Application>
  <PresentationFormat>ユーザー設定</PresentationFormat>
  <Paragraphs>31</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Lato</vt:lpstr>
      <vt:lpstr>Meiryo Bold</vt:lpstr>
      <vt:lpstr>Meiryo UI</vt:lpstr>
      <vt:lpstr>ＭＳ Ｐゴシック</vt:lpstr>
      <vt:lpstr>ＭＳ ゴシック</vt:lpstr>
      <vt:lpstr>Arial</vt:lpstr>
      <vt:lpstr>Calibri</vt:lpstr>
      <vt:lpstr>Times New Roman</vt:lpstr>
      <vt:lpstr>Office テーマ</vt:lpstr>
      <vt:lpstr>PowerPoint プレゼンテーション</vt:lpstr>
    </vt:vector>
  </TitlesOfParts>
  <Company>MEXT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Suzuki Chika</dc:creator>
  <cp:lastModifiedBy>石田実</cp:lastModifiedBy>
  <cp:revision>33</cp:revision>
  <cp:lastPrinted>2021-04-06T11:08:06Z</cp:lastPrinted>
  <dcterms:created xsi:type="dcterms:W3CDTF">2020-05-20T11:28:16Z</dcterms:created>
  <dcterms:modified xsi:type="dcterms:W3CDTF">2021-08-31T04:57:45Z</dcterms:modified>
</cp:coreProperties>
</file>